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79" r:id="rId3"/>
    <p:sldId id="287" r:id="rId4"/>
    <p:sldId id="259" r:id="rId5"/>
    <p:sldId id="288" r:id="rId6"/>
    <p:sldId id="260" r:id="rId7"/>
    <p:sldId id="261" r:id="rId8"/>
    <p:sldId id="284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90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12291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NZ" dirty="0"/>
            </a:p>
          </p:txBody>
        </p:sp>
        <p:sp>
          <p:nvSpPr>
            <p:cNvPr id="12292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NZ" dirty="0"/>
            </a:p>
          </p:txBody>
        </p:sp>
        <p:sp>
          <p:nvSpPr>
            <p:cNvPr id="12293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NZ" dirty="0"/>
            </a:p>
          </p:txBody>
        </p:sp>
        <p:sp>
          <p:nvSpPr>
            <p:cNvPr id="12294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NZ" dirty="0"/>
            </a:p>
          </p:txBody>
        </p:sp>
        <p:sp>
          <p:nvSpPr>
            <p:cNvPr id="12295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NZ" dirty="0"/>
            </a:p>
          </p:txBody>
        </p:sp>
        <p:sp>
          <p:nvSpPr>
            <p:cNvPr id="12296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NZ" dirty="0"/>
            </a:p>
          </p:txBody>
        </p:sp>
      </p:grp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2300" name="Rectangle 12"/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37098EF-A59E-4564-A79F-E46DD162A93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9807AE-7C7E-4BDB-8930-C9C98568A64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0C9D6-F45B-4F12-8D2A-39BB8C11761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8007350" cy="4191000"/>
          </a:xfrm>
        </p:spPr>
        <p:txBody>
          <a:bodyPr/>
          <a:lstStyle/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A8CC7B98-42B3-4DB0-B2E9-3BA481C3A2A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290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37375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fld id="{E020120E-ECDA-4740-AF10-34D9A003F391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24A00-C3D2-42BB-9ED8-B76E02E7D51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DC3BEA-7820-4D37-BC24-72C2D33EFFC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A1CF34-E3BD-4B64-9A55-8A60AAF29C8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1B11D5-8679-4F75-B0FB-CD6215708844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B90D7E-8E59-46D2-8B41-89FED4EC765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46C0B-AA50-4DE6-91F0-84316E253B0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B423E-D4B8-4C81-8D1E-E6D265F018A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CCE15-46E8-4C94-90B5-7045E6C3783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11267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NZ" dirty="0"/>
            </a:p>
          </p:txBody>
        </p:sp>
        <p:sp>
          <p:nvSpPr>
            <p:cNvPr id="11268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NZ" dirty="0"/>
            </a:p>
          </p:txBody>
        </p:sp>
        <p:sp>
          <p:nvSpPr>
            <p:cNvPr id="11269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NZ" dirty="0"/>
            </a:p>
          </p:txBody>
        </p:sp>
        <p:sp>
          <p:nvSpPr>
            <p:cNvPr id="11270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NZ" dirty="0"/>
            </a:p>
          </p:txBody>
        </p:sp>
        <p:sp>
          <p:nvSpPr>
            <p:cNvPr id="11271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NZ" dirty="0"/>
            </a:p>
          </p:txBody>
        </p:sp>
        <p:sp>
          <p:nvSpPr>
            <p:cNvPr id="11272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NZ" dirty="0"/>
            </a:p>
          </p:txBody>
        </p:sp>
        <p:sp>
          <p:nvSpPr>
            <p:cNvPr id="11273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NZ" dirty="0"/>
            </a:p>
          </p:txBody>
        </p:sp>
        <p:sp>
          <p:nvSpPr>
            <p:cNvPr id="11274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en-NZ" dirty="0"/>
            </a:p>
          </p:txBody>
        </p:sp>
      </p:grpSp>
      <p:sp>
        <p:nvSpPr>
          <p:cNvPr id="1127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127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127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9D4DF1DA-5CB7-434A-8189-5D0550BA35B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1278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1279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4 logo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22715"/>
            <a:ext cx="9144000" cy="935285"/>
          </a:xfrm>
          <a:prstGeom prst="rect">
            <a:avLst/>
          </a:prstGeom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333375"/>
            <a:ext cx="7772400" cy="2333625"/>
          </a:xfrm>
        </p:spPr>
        <p:txBody>
          <a:bodyPr/>
          <a:lstStyle/>
          <a:p>
            <a:pPr algn="ctr"/>
            <a:r>
              <a:rPr lang="en-US" sz="4800" dirty="0" smtClean="0"/>
              <a:t>Final Presentation</a:t>
            </a:r>
            <a:endParaRPr lang="en-US" sz="48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2565400"/>
            <a:ext cx="7416800" cy="1752600"/>
          </a:xfrm>
        </p:spPr>
        <p:txBody>
          <a:bodyPr/>
          <a:lstStyle/>
          <a:p>
            <a:pPr algn="ctr"/>
            <a:r>
              <a:rPr lang="en-GB" dirty="0"/>
              <a:t>St Lucia National Forest Demarcation &amp; Bio-Physical Resource Inventory</a:t>
            </a: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411413" y="4076700"/>
            <a:ext cx="460851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 dirty="0" smtClean="0"/>
              <a:t>December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, 2009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Nine key Project purposes</a:t>
            </a:r>
          </a:p>
        </p:txBody>
      </p:sp>
      <p:sp>
        <p:nvSpPr>
          <p:cNvPr id="327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179388" y="1341438"/>
            <a:ext cx="8964612" cy="4967287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GB" sz="2400" dirty="0"/>
              <a:t>To </a:t>
            </a:r>
            <a:r>
              <a:rPr lang="en-GB" sz="2400" dirty="0" smtClean="0"/>
              <a:t>survey</a:t>
            </a:r>
            <a:r>
              <a:rPr lang="en-GB" sz="2400" dirty="0" smtClean="0"/>
              <a:t>, </a:t>
            </a:r>
            <a:r>
              <a:rPr lang="en-GB" sz="2400" dirty="0" smtClean="0"/>
              <a:t>demarcate </a:t>
            </a:r>
            <a:r>
              <a:rPr lang="en-GB" sz="2400" dirty="0"/>
              <a:t>and realign </a:t>
            </a:r>
            <a:r>
              <a:rPr lang="en-GB" sz="2400" dirty="0" smtClean="0"/>
              <a:t>forest boundaries </a:t>
            </a:r>
            <a:endParaRPr lang="en-GB" sz="2400" dirty="0"/>
          </a:p>
          <a:p>
            <a:pPr marL="609600" indent="-609600">
              <a:lnSpc>
                <a:spcPct val="80000"/>
              </a:lnSpc>
            </a:pPr>
            <a:r>
              <a:rPr lang="en-GB" sz="2400" dirty="0"/>
              <a:t>To create an updated data base </a:t>
            </a:r>
            <a:r>
              <a:rPr lang="en-GB" sz="2400" dirty="0" smtClean="0"/>
              <a:t>of boundary lines</a:t>
            </a:r>
            <a:endParaRPr lang="en-GB" sz="2400" dirty="0"/>
          </a:p>
          <a:p>
            <a:pPr marL="609600" indent="-609600">
              <a:lnSpc>
                <a:spcPct val="80000"/>
              </a:lnSpc>
            </a:pPr>
            <a:r>
              <a:rPr lang="en-GB" sz="2400" dirty="0"/>
              <a:t>To assess the status of the forest </a:t>
            </a:r>
            <a:r>
              <a:rPr lang="en-GB" sz="2400" dirty="0" smtClean="0"/>
              <a:t>ecosystem</a:t>
            </a:r>
          </a:p>
          <a:p>
            <a:pPr marL="609600" indent="-609600"/>
            <a:r>
              <a:rPr lang="en-GB" sz="2400" dirty="0" smtClean="0"/>
              <a:t>To advise on sustainable </a:t>
            </a:r>
            <a:r>
              <a:rPr lang="en-GB" sz="2400" dirty="0" smtClean="0"/>
              <a:t>forest management</a:t>
            </a:r>
            <a:endParaRPr lang="en-GB" sz="2400" dirty="0" smtClean="0"/>
          </a:p>
          <a:p>
            <a:pPr marL="609600" indent="-609600"/>
            <a:r>
              <a:rPr lang="en-GB" sz="2400" dirty="0" smtClean="0"/>
              <a:t>To recommend silvicultural and utilization </a:t>
            </a:r>
            <a:r>
              <a:rPr lang="en-GB" sz="2400" dirty="0" smtClean="0"/>
              <a:t>prescriptions</a:t>
            </a:r>
            <a:endParaRPr lang="en-GB" sz="2400" dirty="0" smtClean="0"/>
          </a:p>
          <a:p>
            <a:pPr marL="609600" indent="-609600"/>
            <a:r>
              <a:rPr lang="en-GB" sz="2400" dirty="0" smtClean="0"/>
              <a:t>To </a:t>
            </a:r>
            <a:r>
              <a:rPr lang="en-GB" sz="2400" dirty="0" smtClean="0"/>
              <a:t>create </a:t>
            </a:r>
            <a:r>
              <a:rPr lang="en-GB" sz="2400" dirty="0" smtClean="0"/>
              <a:t>an updated </a:t>
            </a:r>
            <a:r>
              <a:rPr lang="en-GB" sz="2400" dirty="0" smtClean="0"/>
              <a:t>forest monitoring system</a:t>
            </a:r>
          </a:p>
          <a:p>
            <a:pPr marL="609600" indent="-609600">
              <a:lnSpc>
                <a:spcPct val="80000"/>
              </a:lnSpc>
            </a:pPr>
            <a:r>
              <a:rPr lang="en-GB" sz="2400" dirty="0" smtClean="0"/>
              <a:t>To provide spatial and statistical </a:t>
            </a:r>
            <a:r>
              <a:rPr lang="en-GB" sz="2400" dirty="0" smtClean="0"/>
              <a:t>forest management data</a:t>
            </a:r>
            <a:endParaRPr lang="en-GB" sz="2400" dirty="0" smtClean="0"/>
          </a:p>
          <a:p>
            <a:pPr marL="609600" indent="-609600">
              <a:lnSpc>
                <a:spcPct val="80000"/>
              </a:lnSpc>
            </a:pPr>
            <a:r>
              <a:rPr lang="en-GB" sz="2400" dirty="0" smtClean="0"/>
              <a:t>To conduct a </a:t>
            </a:r>
            <a:r>
              <a:rPr lang="en-GB" sz="2400" dirty="0" smtClean="0"/>
              <a:t>forest assessment training </a:t>
            </a:r>
            <a:r>
              <a:rPr lang="en-GB" sz="2400" dirty="0" smtClean="0"/>
              <a:t>programme</a:t>
            </a:r>
          </a:p>
          <a:p>
            <a:pPr marL="609600" indent="-609600">
              <a:lnSpc>
                <a:spcPct val="80000"/>
              </a:lnSpc>
            </a:pPr>
            <a:r>
              <a:rPr lang="en-GB" sz="2400" dirty="0" smtClean="0"/>
              <a:t>To recommend </a:t>
            </a:r>
            <a:r>
              <a:rPr lang="en-GB" sz="2400" dirty="0" smtClean="0"/>
              <a:t>forest </a:t>
            </a:r>
            <a:r>
              <a:rPr lang="en-GB" sz="2400" dirty="0" smtClean="0"/>
              <a:t>management </a:t>
            </a:r>
            <a:r>
              <a:rPr lang="en-GB" sz="2400" dirty="0" smtClean="0"/>
              <a:t>systems</a:t>
            </a:r>
            <a:endParaRPr lang="en-US" sz="2400" dirty="0" smtClean="0"/>
          </a:p>
          <a:p>
            <a:pPr marL="609600" indent="-609600"/>
            <a:endParaRPr lang="en-GB" sz="2800" dirty="0" smtClean="0"/>
          </a:p>
          <a:p>
            <a:pPr marL="609600" indent="-609600">
              <a:lnSpc>
                <a:spcPct val="80000"/>
              </a:lnSpc>
            </a:pPr>
            <a:endParaRPr lang="en-GB" sz="2800" dirty="0"/>
          </a:p>
        </p:txBody>
      </p:sp>
      <p:pic>
        <p:nvPicPr>
          <p:cNvPr id="4" name="Picture 3" descr="4 logo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22715"/>
            <a:ext cx="9144000" cy="9352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2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2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2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Members of the Project Team</a:t>
            </a:r>
          </a:p>
        </p:txBody>
      </p:sp>
      <p:sp>
        <p:nvSpPr>
          <p:cNvPr id="4813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/>
              <a:t>Robert Tennent, </a:t>
            </a:r>
            <a:r>
              <a:rPr lang="en-US" sz="2800" dirty="0"/>
              <a:t>Project Team Leader</a:t>
            </a:r>
            <a:endParaRPr lang="en-US" dirty="0"/>
          </a:p>
          <a:p>
            <a:pPr lvl="1"/>
            <a:r>
              <a:rPr lang="en-US" dirty="0"/>
              <a:t>Inventory/FMIS specialist</a:t>
            </a:r>
          </a:p>
          <a:p>
            <a:pPr lvl="1"/>
            <a:r>
              <a:rPr lang="en-US" dirty="0" smtClean="0"/>
              <a:t>Responsible </a:t>
            </a:r>
            <a:r>
              <a:rPr lang="en-US" dirty="0"/>
              <a:t>for project management, forest inventory, and FMIS development</a:t>
            </a:r>
          </a:p>
          <a:p>
            <a:pPr lvl="1"/>
            <a:endParaRPr lang="en-US" dirty="0"/>
          </a:p>
        </p:txBody>
      </p:sp>
      <p:pic>
        <p:nvPicPr>
          <p:cNvPr id="4" name="Picture 3" descr="4 logo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22715"/>
            <a:ext cx="9144000" cy="9352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Members of the Project Team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en-US" dirty="0" smtClean="0"/>
              <a:t>r. Adams Toussaint, Counterpart</a:t>
            </a:r>
            <a:endParaRPr lang="en-US" dirty="0"/>
          </a:p>
          <a:p>
            <a:pPr lvl="1"/>
            <a:r>
              <a:rPr lang="en-US" dirty="0" smtClean="0"/>
              <a:t>Responsible </a:t>
            </a:r>
            <a:r>
              <a:rPr lang="en-US" dirty="0"/>
              <a:t>for </a:t>
            </a:r>
            <a:r>
              <a:rPr lang="en-US" dirty="0" smtClean="0"/>
              <a:t>coordination between project activities and Forestry Department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4 logo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22715"/>
            <a:ext cx="9144000" cy="9352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Members of the Project Team</a:t>
            </a:r>
          </a:p>
        </p:txBody>
      </p:sp>
      <p:sp>
        <p:nvSpPr>
          <p:cNvPr id="51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Dr. </a:t>
            </a:r>
            <a:r>
              <a:rPr lang="en-US" dirty="0"/>
              <a:t>Jenny Daltry, Conservation Biologist</a:t>
            </a:r>
          </a:p>
          <a:p>
            <a:pPr lvl="1"/>
            <a:r>
              <a:rPr lang="en-US" dirty="0" smtClean="0"/>
              <a:t>Responsible </a:t>
            </a:r>
            <a:r>
              <a:rPr lang="en-US" dirty="0"/>
              <a:t>for biodiversity survey and forest classification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4 logo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22715"/>
            <a:ext cx="9144000" cy="9352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Members of the Project Team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Mr. Matt Morton, </a:t>
            </a:r>
            <a:r>
              <a:rPr lang="en-US" sz="2800" dirty="0" smtClean="0"/>
              <a:t>Habitats specialist</a:t>
            </a:r>
            <a:endParaRPr lang="en-US" dirty="0" smtClean="0"/>
          </a:p>
          <a:p>
            <a:r>
              <a:rPr lang="en-US" dirty="0" smtClean="0"/>
              <a:t>Mr. Roger Graveson, </a:t>
            </a:r>
            <a:r>
              <a:rPr lang="en-US" sz="2800" dirty="0" smtClean="0"/>
              <a:t>Biologist</a:t>
            </a:r>
            <a:endParaRPr lang="en-US" dirty="0" smtClean="0"/>
          </a:p>
          <a:p>
            <a:r>
              <a:rPr lang="en-US" dirty="0" smtClean="0"/>
              <a:t>Dr. Frank Clarke, </a:t>
            </a:r>
            <a:r>
              <a:rPr lang="en-US" sz="2800" dirty="0" smtClean="0"/>
              <a:t>Mammalogist</a:t>
            </a:r>
            <a:endParaRPr lang="en-US" dirty="0" smtClean="0"/>
          </a:p>
          <a:p>
            <a:r>
              <a:rPr lang="en-US" dirty="0" smtClean="0"/>
              <a:t>Prof. Mike Ivie, </a:t>
            </a:r>
            <a:r>
              <a:rPr lang="en-US" sz="2800" dirty="0" smtClean="0"/>
              <a:t>Entomologist</a:t>
            </a:r>
            <a:endParaRPr lang="en-US" dirty="0" smtClean="0"/>
          </a:p>
          <a:p>
            <a:r>
              <a:rPr lang="en-US" dirty="0" smtClean="0"/>
              <a:t>Ms. Karla van Eynde, </a:t>
            </a:r>
            <a:r>
              <a:rPr lang="en-US" sz="2800" dirty="0" smtClean="0"/>
              <a:t>Silviculturist</a:t>
            </a:r>
            <a:endParaRPr lang="en-US" dirty="0" smtClean="0"/>
          </a:p>
          <a:p>
            <a:r>
              <a:rPr lang="en-US" dirty="0" smtClean="0"/>
              <a:t>Mr. </a:t>
            </a:r>
            <a:r>
              <a:rPr lang="en-US" dirty="0" smtClean="0"/>
              <a:t>Vijay </a:t>
            </a:r>
            <a:r>
              <a:rPr lang="en-US" dirty="0" smtClean="0"/>
              <a:t>Datadin, </a:t>
            </a:r>
            <a:r>
              <a:rPr lang="en-US" sz="2800" dirty="0" smtClean="0"/>
              <a:t>GIS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4 logo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22715"/>
            <a:ext cx="9144000" cy="9352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Members of the Project Team</a:t>
            </a:r>
          </a:p>
        </p:txBody>
      </p:sp>
      <p:sp>
        <p:nvSpPr>
          <p:cNvPr id="71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Mr. Johnson Volney, Principal Surveyor</a:t>
            </a:r>
            <a:endParaRPr lang="en-US" sz="2800" dirty="0"/>
          </a:p>
          <a:p>
            <a:pPr lvl="1"/>
            <a:r>
              <a:rPr lang="en-US" sz="2400" dirty="0" smtClean="0"/>
              <a:t>Mr. Alphaeus Fadlien</a:t>
            </a:r>
            <a:endParaRPr lang="en-US" sz="2400" dirty="0"/>
          </a:p>
          <a:p>
            <a:pPr lvl="1"/>
            <a:r>
              <a:rPr lang="en-US" sz="2400" dirty="0" smtClean="0"/>
              <a:t>Mr. Theo Walcott</a:t>
            </a:r>
            <a:endParaRPr lang="en-US" sz="2400" dirty="0"/>
          </a:p>
          <a:p>
            <a:endParaRPr lang="en-US" sz="2400" dirty="0"/>
          </a:p>
          <a:p>
            <a:r>
              <a:rPr lang="en-US" sz="2800" dirty="0"/>
              <a:t>Consultant home office Project Director	</a:t>
            </a:r>
            <a:r>
              <a:rPr lang="en-US" sz="2800" dirty="0" smtClean="0"/>
              <a:t>Mr. </a:t>
            </a:r>
            <a:r>
              <a:rPr lang="en-US" sz="2800" dirty="0"/>
              <a:t>Jorma Peltonen</a:t>
            </a:r>
          </a:p>
          <a:p>
            <a:pPr lvl="2"/>
            <a:r>
              <a:rPr lang="en-US" sz="2000" dirty="0"/>
              <a:t>Providing support to project implementation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</p:txBody>
      </p:sp>
      <p:pic>
        <p:nvPicPr>
          <p:cNvPr id="4" name="Picture 3" descr="4 logo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22715"/>
            <a:ext cx="9144000" cy="9352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928662" y="1000108"/>
            <a:ext cx="7705725" cy="4392613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endParaRPr lang="en-US" sz="8000" dirty="0" smtClean="0"/>
          </a:p>
          <a:p>
            <a:pPr algn="ctr">
              <a:buFont typeface="Wingdings" pitchFamily="2" charset="2"/>
              <a:buNone/>
            </a:pPr>
            <a:r>
              <a:rPr lang="en-US" sz="8000" dirty="0" smtClean="0"/>
              <a:t>Thank you</a:t>
            </a:r>
            <a:endParaRPr lang="en-US" sz="8000" dirty="0"/>
          </a:p>
        </p:txBody>
      </p:sp>
      <p:pic>
        <p:nvPicPr>
          <p:cNvPr id="4" name="Picture 3" descr="4 logo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922715"/>
            <a:ext cx="9144000" cy="9352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ass Layers">
  <a:themeElements>
    <a:clrScheme name="Glass Layers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Glass Layers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Glass Layers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ass Layers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ass Layers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284</TotalTime>
  <Words>218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Glass Layers</vt:lpstr>
      <vt:lpstr>Final Presentation</vt:lpstr>
      <vt:lpstr>Nine key Project purposes</vt:lpstr>
      <vt:lpstr>Members of the Project Team</vt:lpstr>
      <vt:lpstr>Members of the Project Team</vt:lpstr>
      <vt:lpstr>Members of the Project Team</vt:lpstr>
      <vt:lpstr>Members of the Project Team</vt:lpstr>
      <vt:lpstr>Members of the Project Team</vt:lpstr>
      <vt:lpstr>Slide 8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Bob Tennent</dc:creator>
  <cp:lastModifiedBy>Bob Tennent</cp:lastModifiedBy>
  <cp:revision>13</cp:revision>
  <dcterms:created xsi:type="dcterms:W3CDTF">2008-08-12T12:29:29Z</dcterms:created>
  <dcterms:modified xsi:type="dcterms:W3CDTF">2009-11-26T13:53:38Z</dcterms:modified>
</cp:coreProperties>
</file>